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6" r:id="rId9"/>
    <p:sldId id="260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44AE1-8D4C-4A02-9088-53F03786E1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643687-66D5-4DAD-A6CB-6BF99EE11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70000">
              <a:srgbClr val="0070C0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5320005"/>
            <a:ext cx="8001000" cy="685799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accent1"/>
                  </a:solidFill>
                </a:ln>
              </a:rPr>
              <a:t>Weathering, Erosion and Deposition</a:t>
            </a:r>
          </a:p>
        </p:txBody>
      </p:sp>
      <p:pic>
        <p:nvPicPr>
          <p:cNvPr id="1026" name="Picture 2" descr="http://science.nationalgeographic.com/u/TvyamNb-BivtNwpvn7Sct0VFDulyAfA9wBcU0gVHVnqC5ghmdT7Ec0cGetzwK3DE1MGk7XMo7NCM1rv9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811890" cy="51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geolsoc.org.uk/ks3/webdav/site/GSL/shared/images/education_and_careers/RockCycle/RocksAroundBritain/Deposition%20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" y="1360051"/>
            <a:ext cx="7710394" cy="46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Deposition is when sediments and broken down substances are moved to another location by wind, glacier ice, or water moving.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" y="6019799"/>
            <a:ext cx="773657" cy="71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ryuc24b85zbr.cloudfront.net/tes/resources/7195195/image?width=500&amp;height=500&amp;version=143994611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9" y="472657"/>
            <a:ext cx="7312025" cy="5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76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Weathering: </a:t>
            </a:r>
            <a:br>
              <a:rPr lang="en-US" sz="2400" dirty="0"/>
            </a:br>
            <a:r>
              <a:rPr lang="en-US" sz="2400" dirty="0"/>
              <a:t>the breaking down of rocks and minerals due to wind, water, ice, chemicals or plants and animals.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679" y="1981200"/>
            <a:ext cx="4040188" cy="659352"/>
          </a:xfrm>
        </p:spPr>
        <p:txBody>
          <a:bodyPr/>
          <a:lstStyle/>
          <a:p>
            <a:r>
              <a:rPr lang="en-US" sz="2000" dirty="0"/>
              <a:t>Waves and wind from the ocean wear down the coast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38158" y="1828800"/>
            <a:ext cx="4041775" cy="6548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Weathering by the Wind</a:t>
            </a:r>
          </a:p>
          <a:p>
            <a:r>
              <a:rPr lang="en-US" dirty="0"/>
              <a:t>Particles of sand wear away the rocks</a:t>
            </a:r>
          </a:p>
        </p:txBody>
      </p:sp>
      <p:pic>
        <p:nvPicPr>
          <p:cNvPr id="2050" name="Picture 2" descr="https://i.ytimg.com/vi/B3iDcDGqFG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67000"/>
            <a:ext cx="3759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ockinrockcycle.weebly.com/uploads/1/1/3/0/11309231/127227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5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weatheringanderosion-100727135324-phpapp02/95/weathering-and-erosion-10-728.jpg?cb=1280238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1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weatheringanderosion-easier-130403080226-phpapp01/95/weathering-erosion-and-deposition3rd4th-grade-teach-7-638.jpg?cb=1364976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43622" cy="51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2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ciencemusings.com/blog/uploaded_images/TreeRock-787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838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Plants can cause rocks to split as they grow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housemanasuprep.weebly.com/uploads/3/2/2/6/32260945/223295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6865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ero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ero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ero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strangesounds.org/wp-content/uploads/2015/08/coastal-erosion-senega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14" y="3657600"/>
            <a:ext cx="3987621" cy="26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geography4kids.com/files/art/land_erosion2_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" y="1295400"/>
            <a:ext cx="4220895" cy="42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mages.nationalgeographic.com/wpf/media-live/photos/000/008/cache/bernard-glacier_835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95867"/>
            <a:ext cx="3635727" cy="27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ienceteacherprogram.org/earthscience/img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219200"/>
            <a:ext cx="39528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asyscienceforkids.com/wp-content/uploads/2014/02/All-about-Erosion-Fun-Earth-Science-Facts-for-Kids-Erosion-from-Flash-Flood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245027" cy="30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0513" y="2057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Erosion of river bank by moving 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1" y="448143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Erosion of hills to </a:t>
            </a:r>
          </a:p>
          <a:p>
            <a:pPr algn="ctr"/>
            <a:r>
              <a:rPr lang="en-US" sz="2400" dirty="0"/>
              <a:t>form a valley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housemanasuprep.weebly.com/uploads/3/2/2/6/32260945/3382783.png?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8589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" y="6005804"/>
            <a:ext cx="773657" cy="71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" y="6117542"/>
            <a:ext cx="1344265" cy="6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5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74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Weathering, Erosion and Deposition</vt:lpstr>
      <vt:lpstr>Weathering:  the breaking down of rocks and minerals due to wind, water, ice, chemicals or plants and animals.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Weathering, Erosion and Deposition</dc:title>
  <dc:creator>Saribalis-Cole</dc:creator>
  <cp:lastModifiedBy>Melissa Serpa</cp:lastModifiedBy>
  <cp:revision>8</cp:revision>
  <dcterms:created xsi:type="dcterms:W3CDTF">2016-08-14T04:00:42Z</dcterms:created>
  <dcterms:modified xsi:type="dcterms:W3CDTF">2016-11-16T19:19:54Z</dcterms:modified>
</cp:coreProperties>
</file>